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99" d="100"/>
          <a:sy n="99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E51EB-6A42-4364-0330-FDE405C6D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96ACE-743D-CA5F-46C2-7C26F6BA7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8BBDF-2F65-C852-FDB0-5A237EAD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57312-9154-4DA6-6A84-B7447250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9CD87-A596-172C-2E99-B317F548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6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E1684-EAAE-EBAA-8436-D1A4F728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304D4-6C0C-9990-F1E6-266355716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CF32B-38D4-AC40-A19C-D7806822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53588-9852-A1B5-98E1-E0B18413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2523B-C13B-0C94-278F-CDF9163F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9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D86B2F-E673-16A5-75BE-D5474884B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C1A1D-3FE9-20FB-56C4-BCF6B14D2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36C09-1C05-D4A0-49A8-D3EEAD19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6A354-A91F-A863-2257-0F4FA0FA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1D531-F0B6-C07A-6A6F-5E58791A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5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26FA-03D3-9903-B711-88E09420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DAE53-6B57-50A6-C202-601CBF88F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96670-F118-04EB-3A0B-CAA6941C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538E9-7FC8-660F-654F-8F6AB4580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2079-064B-B245-31AA-344D8F5F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8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D61C-7478-CFF4-7784-8377B461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5927F-85D6-7618-C2FF-561507E1E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07666-AAE2-E8AF-F006-B50FA1A7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C4354-B56B-80C4-711A-685A2754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48B61-C43E-F87C-6067-D77D3C5E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3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FE5E9-5B6E-0078-CACF-70875ED12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FE6C9-2A2D-A7D8-BC9A-BC749B302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3E07D-8929-ACB6-2C5E-812963994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56E2A-BFF2-132D-D733-3C0A65F1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5FD64-1CCF-0781-38B0-33D29920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29E12-70EA-C16F-309A-8571ECD6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0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765A-BD29-595A-F75F-7276FAA0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B569C-5066-8E65-5387-5E48AF9F5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5EE41-904D-5BDA-023A-09FE63680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918A7-8EFC-D6B7-8BE0-A62CE47A9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F126F-1A41-79F8-7BF8-DD3232BBB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6FF256-F840-8E45-BEA6-85D7EAD1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DFB85-1B4E-CA7A-D452-6E170268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72E09-A307-D9B8-ABB3-4A9D5532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2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69BA-A906-5056-AC1E-3912E417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82439E-F5D4-0F3E-B175-43C97B23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A0F3A-7A0C-B02D-34C7-2E009FF4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FCEFB-5C2B-63C2-A545-6DC55ADE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214CB-F60A-0FBF-7D28-94DDD109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CE106-5A01-E9C2-FE37-D32F2E74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7FDFE-064B-B7F5-BF69-2145E434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9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B942-E731-B9F9-005E-FCF0C0F17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F2F8E-7CF8-8863-75E4-32C83A8DB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84E67-66A8-864D-F4EB-1CFE80AEF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B5EFF-EFE5-5A08-4B3D-BD3272DC3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52DA5-8552-5F9A-4561-73F8A4CE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F9E5-BA02-719B-6926-EFF87D22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4E2EC-63A9-BD4C-A380-F8A3CD60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9EF7F4-8296-8BB9-DB76-65E80CB44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9AA32-0631-945D-698D-1C2C44F77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1D7F-426F-68F2-B3F4-23D30F7B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4B590-9CB7-21DB-7CB5-C03FB7E6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BD956-6EF8-11E7-B877-A9891403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1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5308D3-97EE-EC07-6613-E6CA4B69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6E6E1-8CED-2D8B-748C-76A9D5D64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06E98-4CBE-F490-BCC9-EB7777FA8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7006-F825-7A49-B80D-4DF3331E129D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EBCE6-D524-DE9C-E228-C98774AEB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CEE81-64DE-1ABB-209B-8366205DC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BD748-2890-1B41-A76B-3C7A80500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eservations@bloomingtoneventcenter.com" TargetMode="External"/><Relationship Id="rId5" Type="http://schemas.openxmlformats.org/officeDocument/2006/relationships/hyperlink" Target="https://en.wikipedia.org/wiki/Skillet_(album)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A700752-0078-D415-AA76-69305B7436E1}"/>
              </a:ext>
            </a:extLst>
          </p:cNvPr>
          <p:cNvSpPr/>
          <p:nvPr/>
        </p:nvSpPr>
        <p:spPr>
          <a:xfrm>
            <a:off x="6705600" y="4004870"/>
            <a:ext cx="4731657" cy="140035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E7E42E4-71DD-7A7C-B8CB-DF5A1ADA6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09" y="5162033"/>
            <a:ext cx="3116619" cy="14492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7E7250C-CBA2-B962-B8D1-FC981F069955}"/>
              </a:ext>
            </a:extLst>
          </p:cNvPr>
          <p:cNvSpPr txBox="1"/>
          <p:nvPr/>
        </p:nvSpPr>
        <p:spPr>
          <a:xfrm>
            <a:off x="426169" y="6411206"/>
            <a:ext cx="4155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Marian Council Bloomington/Richfield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CC63FB-DF01-A99C-1B0C-7FA52EECDB80}"/>
              </a:ext>
            </a:extLst>
          </p:cNvPr>
          <p:cNvGrpSpPr/>
          <p:nvPr/>
        </p:nvGrpSpPr>
        <p:grpSpPr>
          <a:xfrm>
            <a:off x="542390" y="142245"/>
            <a:ext cx="4021935" cy="5262979"/>
            <a:chOff x="307256" y="261257"/>
            <a:chExt cx="4021935" cy="5262979"/>
          </a:xfrm>
        </p:grpSpPr>
        <p:pic>
          <p:nvPicPr>
            <p:cNvPr id="9" name="Picture 8" descr="A plate of food&#10;&#10;Description automatically generated with medium confidence">
              <a:extLst>
                <a:ext uri="{FF2B5EF4-FFF2-40B4-BE49-F238E27FC236}">
                  <a16:creationId xmlns:a16="http://schemas.microsoft.com/office/drawing/2014/main" id="{6DEB2CE5-C8DF-D7DF-18FD-636DA34639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970" r="2862"/>
            <a:stretch/>
          </p:blipFill>
          <p:spPr>
            <a:xfrm>
              <a:off x="597160" y="2094727"/>
              <a:ext cx="3343184" cy="2150292"/>
            </a:xfrm>
            <a:prstGeom prst="roundRect">
              <a:avLst>
                <a:gd name="adj" fmla="val 47635"/>
              </a:avLst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44FA239-3BD5-925E-DBFB-263472D9469F}"/>
                </a:ext>
              </a:extLst>
            </p:cNvPr>
            <p:cNvSpPr txBox="1"/>
            <p:nvPr/>
          </p:nvSpPr>
          <p:spPr>
            <a:xfrm>
              <a:off x="307256" y="261257"/>
              <a:ext cx="4021935" cy="52629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/>
                <a:t>Knights of Columbus</a:t>
              </a:r>
            </a:p>
            <a:p>
              <a:pPr algn="ctr"/>
              <a:r>
                <a:rPr lang="en-US" sz="8000" b="1" spc="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Lenten</a:t>
              </a:r>
            </a:p>
            <a:p>
              <a:pPr algn="ctr"/>
              <a:endParaRPr lang="en-US" sz="8000" b="1" spc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8000" b="1" spc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6000" spc="600" dirty="0">
                  <a:solidFill>
                    <a:srgbClr val="FF0000"/>
                  </a:solidFill>
                  <a:latin typeface="American Typewriter" panose="02090604020004020304" pitchFamily="18" charset="77"/>
                </a:rPr>
                <a:t>Fish Fry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E1612C15-C639-CC55-429F-19BBB35555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0096" t="1" r="6848" b="-13535"/>
          <a:stretch/>
        </p:blipFill>
        <p:spPr>
          <a:xfrm rot="3599699">
            <a:off x="6845118" y="-196947"/>
            <a:ext cx="3037865" cy="4152665"/>
          </a:xfrm>
          <a:prstGeom prst="ellipse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1F479A8-2C9D-AFB0-52E7-257DDDB58BAE}"/>
              </a:ext>
            </a:extLst>
          </p:cNvPr>
          <p:cNvSpPr/>
          <p:nvPr/>
        </p:nvSpPr>
        <p:spPr>
          <a:xfrm>
            <a:off x="6303891" y="2657158"/>
            <a:ext cx="2060159" cy="1128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35E78E-0C8D-ED65-BF41-E91986079E3E}"/>
              </a:ext>
            </a:extLst>
          </p:cNvPr>
          <p:cNvSpPr txBox="1"/>
          <p:nvPr/>
        </p:nvSpPr>
        <p:spPr>
          <a:xfrm>
            <a:off x="6928183" y="3025888"/>
            <a:ext cx="4170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Deep-Fried or Broiled Cod </a:t>
            </a:r>
          </a:p>
          <a:p>
            <a:pPr algn="ctr"/>
            <a:r>
              <a:rPr lang="en-US" sz="2400" dirty="0"/>
              <a:t>with Coleslaw and Baked Potato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3885367-F4EF-6BB4-A7D7-47B086357BFE}"/>
              </a:ext>
            </a:extLst>
          </p:cNvPr>
          <p:cNvSpPr/>
          <p:nvPr/>
        </p:nvSpPr>
        <p:spPr>
          <a:xfrm>
            <a:off x="7985845" y="712915"/>
            <a:ext cx="20553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22225">
                  <a:solidFill>
                    <a:srgbClr val="FF0000"/>
                  </a:solidFill>
                  <a:prstDash val="solid"/>
                </a:ln>
                <a:pattFill prst="pct50">
                  <a:fgClr>
                    <a:srgbClr val="FF0000"/>
                  </a:fgClr>
                  <a:bgClr>
                    <a:schemeClr val="bg1"/>
                  </a:bgClr>
                </a:pattFill>
                <a:effectLst/>
              </a:rPr>
              <a:t>$16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91DD56-2BB6-2C09-6FEC-244FA6AA7A2B}"/>
              </a:ext>
            </a:extLst>
          </p:cNvPr>
          <p:cNvSpPr txBox="1"/>
          <p:nvPr/>
        </p:nvSpPr>
        <p:spPr>
          <a:xfrm>
            <a:off x="6534315" y="5625700"/>
            <a:ext cx="51152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9400"/>
            <a:r>
              <a:rPr lang="en-US" sz="1800" dirty="0">
                <a:latin typeface="Avenir Next LT Pro" panose="020B0504020202020204" pitchFamily="34" charset="77"/>
                <a:cs typeface="Arial"/>
              </a:rPr>
              <a:t>Reservations for parties 8 and over only.</a:t>
            </a:r>
            <a:endParaRPr lang="en-US" sz="1800" spc="-5" dirty="0">
              <a:latin typeface="Avenir Next LT Pro" panose="020B0504020202020204" pitchFamily="34" charset="77"/>
              <a:cs typeface="Arial"/>
            </a:endParaRPr>
          </a:p>
          <a:p>
            <a:pPr marL="279400"/>
            <a:r>
              <a:rPr lang="en-US" sz="1800" spc="-5" dirty="0">
                <a:latin typeface="Avenir Next LT Pro" panose="020B0504020202020204" pitchFamily="34" charset="77"/>
                <a:cs typeface="Arial"/>
              </a:rPr>
              <a:t>952-888-1492, </a:t>
            </a:r>
            <a:r>
              <a:rPr lang="en-US" sz="1800" dirty="0">
                <a:latin typeface="Avenir Next LT Pro" panose="020B0504020202020204" pitchFamily="34" charset="77"/>
                <a:cs typeface="Arial"/>
              </a:rPr>
              <a:t>Option 1 </a:t>
            </a:r>
            <a:r>
              <a:rPr lang="en-US" sz="1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LT Pro" panose="020B0504020202020204" pitchFamily="34" charset="77"/>
                <a:cs typeface="Arial"/>
                <a:hlinkClick r:id="rId6"/>
              </a:rPr>
              <a:t>reservations@becmn.com</a:t>
            </a:r>
            <a:endParaRPr lang="en-US" sz="1800" dirty="0">
              <a:latin typeface="Avenir Next LT Pro" panose="020B0504020202020204" pitchFamily="34" charset="77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048342-3938-2CCD-F708-652E53F3EC88}"/>
              </a:ext>
            </a:extLst>
          </p:cNvPr>
          <p:cNvSpPr txBox="1"/>
          <p:nvPr/>
        </p:nvSpPr>
        <p:spPr>
          <a:xfrm>
            <a:off x="6865795" y="4004870"/>
            <a:ext cx="44149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Britannic Bold" panose="020B0903060703020204" pitchFamily="34" charset="77"/>
              </a:rPr>
              <a:t>Every Friday during Lent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Britannic Bold" panose="020B0903060703020204" pitchFamily="34" charset="77"/>
              </a:rPr>
              <a:t>February 24</a:t>
            </a:r>
            <a:r>
              <a:rPr lang="en-US" sz="2400" baseline="30000" dirty="0">
                <a:solidFill>
                  <a:srgbClr val="002060"/>
                </a:solidFill>
                <a:latin typeface="Britannic Bold" panose="020B0903060703020204" pitchFamily="34" charset="77"/>
              </a:rPr>
              <a:t>th</a:t>
            </a:r>
            <a:r>
              <a:rPr lang="en-US" sz="2400" dirty="0">
                <a:solidFill>
                  <a:srgbClr val="002060"/>
                </a:solidFill>
                <a:latin typeface="Britannic Bold" panose="020B0903060703020204" pitchFamily="34" charset="77"/>
              </a:rPr>
              <a:t> through April 7</a:t>
            </a:r>
            <a:r>
              <a:rPr lang="en-US" sz="2400" baseline="30000" dirty="0">
                <a:solidFill>
                  <a:srgbClr val="002060"/>
                </a:solidFill>
                <a:latin typeface="Britannic Bold" panose="020B0903060703020204" pitchFamily="34" charset="77"/>
              </a:rPr>
              <a:t>th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Britannic Bold" panose="020B0903060703020204" pitchFamily="34" charset="77"/>
              </a:rPr>
              <a:t>4 PM to 7 PM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Britannic Bold" panose="020B0903060703020204" pitchFamily="34" charset="77"/>
              </a:rPr>
              <a:t>Dine-In or Takeout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7B2FC1-7383-16DE-4F49-B45C59B24F2A}"/>
              </a:ext>
            </a:extLst>
          </p:cNvPr>
          <p:cNvSpPr/>
          <p:nvPr/>
        </p:nvSpPr>
        <p:spPr>
          <a:xfrm>
            <a:off x="0" y="3142"/>
            <a:ext cx="12191999" cy="685485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American Typewriter</vt:lpstr>
      <vt:lpstr>Arial</vt:lpstr>
      <vt:lpstr>Avenir Next LT Pro</vt:lpstr>
      <vt:lpstr>Britannic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 Maddox</dc:creator>
  <cp:lastModifiedBy>Roderick Maddox</cp:lastModifiedBy>
  <cp:revision>2</cp:revision>
  <dcterms:created xsi:type="dcterms:W3CDTF">2023-02-15T04:21:33Z</dcterms:created>
  <dcterms:modified xsi:type="dcterms:W3CDTF">2023-02-16T06:13:29Z</dcterms:modified>
</cp:coreProperties>
</file>